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83" r:id="rId3"/>
    <p:sldId id="284" r:id="rId4"/>
    <p:sldId id="305" r:id="rId5"/>
    <p:sldId id="306" r:id="rId6"/>
    <p:sldId id="332" r:id="rId7"/>
    <p:sldId id="503" r:id="rId8"/>
    <p:sldId id="504" r:id="rId9"/>
    <p:sldId id="505" r:id="rId10"/>
    <p:sldId id="500" r:id="rId11"/>
    <p:sldId id="501" r:id="rId12"/>
    <p:sldId id="50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-1" fmla="*/ 0 w 8458200"/>
              <a:gd name="connsiteY0-2" fmla="*/ 0 h 1441240"/>
              <a:gd name="connsiteX1-3" fmla="*/ 6819900 w 8458200"/>
              <a:gd name="connsiteY1-4" fmla="*/ 0 h 1441240"/>
              <a:gd name="connsiteX2-5" fmla="*/ 8458200 w 8458200"/>
              <a:gd name="connsiteY2-6" fmla="*/ 1441240 h 1441240"/>
              <a:gd name="connsiteX3-7" fmla="*/ 0 w 8458200"/>
              <a:gd name="connsiteY3-8" fmla="*/ 1422190 h 1441240"/>
              <a:gd name="connsiteX4-9" fmla="*/ 0 w 8458200"/>
              <a:gd name="connsiteY4-10" fmla="*/ 0 h 1441240"/>
              <a:gd name="connsiteX0-11" fmla="*/ 0 w 8458200"/>
              <a:gd name="connsiteY0-12" fmla="*/ 0 h 1441240"/>
              <a:gd name="connsiteX1-13" fmla="*/ 6819900 w 8458200"/>
              <a:gd name="connsiteY1-14" fmla="*/ 342900 h 1441240"/>
              <a:gd name="connsiteX2-15" fmla="*/ 8458200 w 8458200"/>
              <a:gd name="connsiteY2-16" fmla="*/ 1441240 h 1441240"/>
              <a:gd name="connsiteX3-17" fmla="*/ 0 w 8458200"/>
              <a:gd name="connsiteY3-18" fmla="*/ 1422190 h 1441240"/>
              <a:gd name="connsiteX4-19" fmla="*/ 0 w 8458200"/>
              <a:gd name="connsiteY4-20" fmla="*/ 0 h 1441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-1" fmla="*/ 0 w 5886603"/>
              <a:gd name="connsiteY0-2" fmla="*/ 19050 h 1441240"/>
              <a:gd name="connsiteX1-3" fmla="*/ 5886603 w 5886603"/>
              <a:gd name="connsiteY1-4" fmla="*/ 0 h 1441240"/>
              <a:gd name="connsiteX2-5" fmla="*/ 5315103 w 5886603"/>
              <a:gd name="connsiteY2-6" fmla="*/ 1441240 h 1441240"/>
              <a:gd name="connsiteX3-7" fmla="*/ 0 w 5886603"/>
              <a:gd name="connsiteY3-8" fmla="*/ 1441240 h 1441240"/>
              <a:gd name="connsiteX4-9" fmla="*/ 0 w 5886603"/>
              <a:gd name="connsiteY4-10" fmla="*/ 19050 h 1441240"/>
              <a:gd name="connsiteX0-11" fmla="*/ 0 w 5886603"/>
              <a:gd name="connsiteY0-12" fmla="*/ 19050 h 1441240"/>
              <a:gd name="connsiteX1-13" fmla="*/ 5886603 w 5886603"/>
              <a:gd name="connsiteY1-14" fmla="*/ 0 h 1441240"/>
              <a:gd name="connsiteX2-15" fmla="*/ 5124603 w 5886603"/>
              <a:gd name="connsiteY2-16" fmla="*/ 1307890 h 1441240"/>
              <a:gd name="connsiteX3-17" fmla="*/ 0 w 5886603"/>
              <a:gd name="connsiteY3-18" fmla="*/ 1441240 h 1441240"/>
              <a:gd name="connsiteX4-19" fmla="*/ 0 w 5886603"/>
              <a:gd name="connsiteY4-20" fmla="*/ 19050 h 1441240"/>
              <a:gd name="connsiteX0-21" fmla="*/ 0 w 5867553"/>
              <a:gd name="connsiteY0-22" fmla="*/ 38100 h 1460290"/>
              <a:gd name="connsiteX1-23" fmla="*/ 5867553 w 5867553"/>
              <a:gd name="connsiteY1-24" fmla="*/ 0 h 1460290"/>
              <a:gd name="connsiteX2-25" fmla="*/ 5124603 w 5867553"/>
              <a:gd name="connsiteY2-26" fmla="*/ 1326940 h 1460290"/>
              <a:gd name="connsiteX3-27" fmla="*/ 0 w 5867553"/>
              <a:gd name="connsiteY3-28" fmla="*/ 1460290 h 1460290"/>
              <a:gd name="connsiteX4-29" fmla="*/ 0 w 5867553"/>
              <a:gd name="connsiteY4-30" fmla="*/ 38100 h 1460290"/>
              <a:gd name="connsiteX0-31" fmla="*/ 0 w 5886603"/>
              <a:gd name="connsiteY0-32" fmla="*/ 0 h 1422190"/>
              <a:gd name="connsiteX1-33" fmla="*/ 5886603 w 5886603"/>
              <a:gd name="connsiteY1-34" fmla="*/ 19050 h 1422190"/>
              <a:gd name="connsiteX2-35" fmla="*/ 5124603 w 5886603"/>
              <a:gd name="connsiteY2-36" fmla="*/ 1288840 h 1422190"/>
              <a:gd name="connsiteX3-37" fmla="*/ 0 w 5886603"/>
              <a:gd name="connsiteY3-38" fmla="*/ 1422190 h 1422190"/>
              <a:gd name="connsiteX4-39" fmla="*/ 0 w 5886603"/>
              <a:gd name="connsiteY4-40" fmla="*/ 0 h 1422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  <a:endParaRPr kumimoji="1" lang="en-US" altLang="zh-CN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Calibri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qt.qframer.com" TargetMode="Externa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255" y="1718945"/>
            <a:ext cx="11019155" cy="274764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7200" dirty="0">
                <a:solidFill>
                  <a:schemeClr val="bg1"/>
                </a:solidFill>
              </a:rPr>
              <a:t>      </a:t>
            </a:r>
            <a:r>
              <a:rPr kumimoji="1" lang="zh-CN" altLang="en-US" sz="7200" dirty="0">
                <a:solidFill>
                  <a:schemeClr val="bg1"/>
                </a:solidFill>
              </a:rPr>
              <a:t>图解</a:t>
            </a:r>
            <a:r>
              <a:rPr kumimoji="1" lang="en-US" altLang="zh-CN" sz="7200" dirty="0">
                <a:solidFill>
                  <a:schemeClr val="bg1"/>
                </a:solidFill>
              </a:rPr>
              <a:t>Python</a:t>
            </a:r>
            <a:endParaRPr kumimoji="1" lang="en-US" altLang="zh-CN" sz="7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kumimoji="1" lang="zh-CN" altLang="en-US" sz="3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600" dirty="0">
                <a:solidFill>
                  <a:schemeClr val="bg1"/>
                </a:solidFill>
              </a:rPr>
              <a:t>									</a:t>
            </a:r>
            <a:r>
              <a:rPr kumimoji="1" lang="zh-CN" altLang="en-US" sz="3600" dirty="0">
                <a:solidFill>
                  <a:schemeClr val="bg1"/>
                </a:solidFill>
              </a:rPr>
              <a:t>你值得拥有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8" name="图片 7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2425" y="436245"/>
            <a:ext cx="1368425" cy="13684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038715" y="6248400"/>
            <a:ext cx="184213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作者：丁江锋</a:t>
            </a: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-1"/>
            <a:ext cx="12325350" cy="6866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55" y="957580"/>
            <a:ext cx="7781290" cy="5346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395" y="2089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Qt</a:t>
            </a:r>
            <a:r>
              <a:rPr lang="zh-CN" altLang="en-US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基础开发框架</a:t>
            </a:r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QFramer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3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6540" y="501015"/>
            <a:ext cx="4058920" cy="618490"/>
          </a:xfrm>
        </p:spPr>
        <p:txBody>
          <a:bodyPr/>
          <a:p>
            <a:r>
              <a:rPr lang="en-US" altLang="zh-CN"/>
              <a:t>Join us, Growing together</a:t>
            </a:r>
            <a:endParaRPr lang="en-US" altLang="zh-CN"/>
          </a:p>
        </p:txBody>
      </p:sp>
      <p:pic>
        <p:nvPicPr>
          <p:cNvPr id="3" name="图片 2" descr="个人二维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0385" y="3846830"/>
            <a:ext cx="2499995" cy="2777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1420" y="1659255"/>
            <a:ext cx="4709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保持一颗激情的心</a:t>
            </a:r>
            <a:endParaRPr lang="en-US" altLang="zh-CN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1420" y="4195445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Github: dragondjf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" y="6348730"/>
            <a:ext cx="4709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更多的分享请关注个人微信，加入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操作系统社区</a:t>
            </a:r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，获取最新的图解分享，分享成就未来，你值得拥有。</a:t>
            </a:r>
            <a:endParaRPr lang="zh-CN" altLang="en-US" sz="12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3158490"/>
            <a:ext cx="2182495" cy="2988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1420" y="3158490"/>
            <a:ext cx="470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简书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丁江锋</a:t>
            </a:r>
            <a:endParaRPr lang="zh-CN" altLang="en-US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41420" y="3692525"/>
            <a:ext cx="5221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微博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IT-Linux-Python-Qt-Web-IoT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41420" y="4672330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Email: ding465398889@163.com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目录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80"/>
            <a:ext cx="474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的前世今生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应用领域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05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06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07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08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的基础知识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09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10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11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67195" y="2553335"/>
            <a:ext cx="4702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的数据库操作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9105" y="3933190"/>
            <a:ext cx="4618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的自动化运维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09105" y="5297170"/>
            <a:ext cx="461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的自动化测试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09105" y="1110625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科学计算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14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15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16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67195" y="2553335"/>
            <a:ext cx="5052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的持续集成工具链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9105" y="3933190"/>
            <a:ext cx="4618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的游戏编程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09105" y="5297170"/>
            <a:ext cx="461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的高性能编程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09105" y="1110615"/>
            <a:ext cx="4438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的数据可视化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>
                <a:solidFill>
                  <a:schemeClr val="bg1"/>
                </a:solidFill>
              </a:rPr>
              <a:t>5</a:t>
            </a:r>
            <a:endParaRPr lang="en-US" altLang="zh-CN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760"/>
            <a:ext cx="51498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的基础知识</a:t>
            </a:r>
            <a:endParaRPr lang="zh-CN" altLang="en-US" sz="4400" b="1" dirty="0" smtClean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741545" y="542925"/>
            <a:ext cx="2708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基础模块</a:t>
            </a:r>
            <a:endParaRPr lang="zh-CN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06135" y="2555875"/>
            <a:ext cx="6074410" cy="3479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 descr="Python-Cheat-Sheet-by-CodeConquestDOT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150" y="1297940"/>
            <a:ext cx="3441700" cy="542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785995" y="542925"/>
            <a:ext cx="2620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基础模块</a:t>
            </a:r>
            <a:endParaRPr lang="zh-CN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06135" y="2555875"/>
            <a:ext cx="6074410" cy="3479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pyth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0055" y="1332865"/>
            <a:ext cx="3691255" cy="5221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8430" y="3044825"/>
            <a:ext cx="9375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更多请 Join us, Growing together</a:t>
            </a:r>
            <a:endParaRPr lang="zh-CN" altLang="en-US" sz="4400" b="1" dirty="0" smtClean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WPS 演示</Application>
  <PresentationFormat>宽屏</PresentationFormat>
  <Paragraphs>116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Segoe UI Light</vt:lpstr>
      <vt:lpstr>微软雅黑</vt:lpstr>
      <vt:lpstr>Calibri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丁江锋</cp:lastModifiedBy>
  <cp:revision>40</cp:revision>
  <dcterms:created xsi:type="dcterms:W3CDTF">2015-07-31T08:15:00Z</dcterms:created>
  <dcterms:modified xsi:type="dcterms:W3CDTF">2018-10-04T14:55:03Z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